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74" r:id="rId4"/>
  </p:sldMasterIdLst>
  <p:sldIdLst>
    <p:sldId id="256" r:id="rId5"/>
    <p:sldId id="257" r:id="rId6"/>
    <p:sldId id="258" r:id="rId7"/>
    <p:sldId id="262" r:id="rId8"/>
    <p:sldId id="263" r:id="rId9"/>
    <p:sldId id="259" r:id="rId10"/>
    <p:sldId id="261" r:id="rId11"/>
    <p:sldId id="260" r:id="rId12"/>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90AF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8C00A42-4B2E-E44C-BFA1-288D9F849C37}" v="3" dt="2025-11-26T06:00:11.694"/>
    <p1510:client id="{9946F618-5E6B-C5EF-1220-7E8595747F90}" v="2" dt="2025-11-25T20:05:12.3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379"/>
    <p:restoredTop sz="94694"/>
  </p:normalViewPr>
  <p:slideViewPr>
    <p:cSldViewPr snapToGrid="0">
      <p:cViewPr varScale="1">
        <p:scale>
          <a:sx n="109" d="100"/>
          <a:sy n="109" d="100"/>
        </p:scale>
        <p:origin x="336"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MEN P. RUIZ DIEZ" userId="cbceb3ee-b75c-4b1c-9371-eabc89b5edaf" providerId="ADAL" clId="{A3C8391F-6578-52BA-BEA1-4A70074EBEF9}"/>
    <pc:docChg chg="modSld">
      <pc:chgData name="CARMEN P. RUIZ DIEZ" userId="cbceb3ee-b75c-4b1c-9371-eabc89b5edaf" providerId="ADAL" clId="{A3C8391F-6578-52BA-BEA1-4A70074EBEF9}" dt="2025-11-26T06:00:16.528" v="5"/>
      <pc:docMkLst>
        <pc:docMk/>
      </pc:docMkLst>
      <pc:sldChg chg="addSp delSp modSp mod">
        <pc:chgData name="CARMEN P. RUIZ DIEZ" userId="cbceb3ee-b75c-4b1c-9371-eabc89b5edaf" providerId="ADAL" clId="{A3C8391F-6578-52BA-BEA1-4A70074EBEF9}" dt="2025-11-26T06:00:16.528" v="5"/>
        <pc:sldMkLst>
          <pc:docMk/>
          <pc:sldMk cId="489028406" sldId="260"/>
        </pc:sldMkLst>
        <pc:spChg chg="mod">
          <ac:chgData name="CARMEN P. RUIZ DIEZ" userId="cbceb3ee-b75c-4b1c-9371-eabc89b5edaf" providerId="ADAL" clId="{A3C8391F-6578-52BA-BEA1-4A70074EBEF9}" dt="2025-11-26T06:00:11.686" v="3" actId="20577"/>
          <ac:spMkLst>
            <pc:docMk/>
            <pc:sldMk cId="489028406" sldId="260"/>
            <ac:spMk id="3" creationId="{48571569-4218-855E-7600-298ED1D0467D}"/>
          </ac:spMkLst>
        </pc:spChg>
        <pc:spChg chg="add del mod">
          <ac:chgData name="CARMEN P. RUIZ DIEZ" userId="cbceb3ee-b75c-4b1c-9371-eabc89b5edaf" providerId="ADAL" clId="{A3C8391F-6578-52BA-BEA1-4A70074EBEF9}" dt="2025-11-26T06:00:16.528" v="5"/>
          <ac:spMkLst>
            <pc:docMk/>
            <pc:sldMk cId="489028406" sldId="260"/>
            <ac:spMk id="4" creationId="{10560F01-A967-7213-D0E2-21F3BC5FA56B}"/>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83D70-91AA-429A-BD57-1CB6792B30EE}"/>
              </a:ext>
            </a:extLst>
          </p:cNvPr>
          <p:cNvSpPr>
            <a:spLocks noGrp="1"/>
          </p:cNvSpPr>
          <p:nvPr>
            <p:ph type="ctrTitle"/>
          </p:nvPr>
        </p:nvSpPr>
        <p:spPr>
          <a:xfrm>
            <a:off x="1088136" y="1078030"/>
            <a:ext cx="9288096" cy="2956718"/>
          </a:xfrm>
        </p:spPr>
        <p:txBody>
          <a:bodyPr anchor="t">
            <a:noAutofit/>
          </a:bodyPr>
          <a:lstStyle>
            <a:lvl1pPr algn="l">
              <a:defRPr sz="6600" cap="all" baseline="0"/>
            </a:lvl1pPr>
          </a:lstStyle>
          <a:p>
            <a:r>
              <a:rPr lang="en-US" dirty="0"/>
              <a:t>Click to edit Master title style</a:t>
            </a:r>
          </a:p>
        </p:txBody>
      </p:sp>
      <p:sp>
        <p:nvSpPr>
          <p:cNvPr id="3" name="Subtitle 2">
            <a:extLst>
              <a:ext uri="{FF2B5EF4-FFF2-40B4-BE49-F238E27FC236}">
                <a16:creationId xmlns:a16="http://schemas.microsoft.com/office/drawing/2014/main" id="{F065D245-B564-481D-A323-F73C5BCA8461}"/>
              </a:ext>
            </a:extLst>
          </p:cNvPr>
          <p:cNvSpPr>
            <a:spLocks noGrp="1"/>
          </p:cNvSpPr>
          <p:nvPr>
            <p:ph type="subTitle" idx="1"/>
          </p:nvPr>
        </p:nvSpPr>
        <p:spPr>
          <a:xfrm>
            <a:off x="1088136" y="4455621"/>
            <a:ext cx="9288096" cy="1435331"/>
          </a:xfrm>
        </p:spPr>
        <p:txBody>
          <a:bodyPr>
            <a:normAutofit/>
          </a:bodyPr>
          <a:lstStyle>
            <a:lvl1pPr marL="0" indent="0" algn="l">
              <a:lnSpc>
                <a:spcPct val="120000"/>
              </a:lnSpc>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28E072EE-51B3-4C0C-A460-4684AB079301}"/>
              </a:ext>
            </a:extLst>
          </p:cNvPr>
          <p:cNvSpPr>
            <a:spLocks noGrp="1"/>
          </p:cNvSpPr>
          <p:nvPr>
            <p:ph type="dt" sz="half" idx="10"/>
          </p:nvPr>
        </p:nvSpPr>
        <p:spPr/>
        <p:txBody>
          <a:bodyPr/>
          <a:lstStyle/>
          <a:p>
            <a:fld id="{A1E45834-53BD-4C8F-B791-CD5378F4150E}" type="datetimeFigureOut">
              <a:rPr lang="en-US" smtClean="0"/>
              <a:t>11/26/25</a:t>
            </a:fld>
            <a:endParaRPr lang="en-US"/>
          </a:p>
        </p:txBody>
      </p:sp>
      <p:sp>
        <p:nvSpPr>
          <p:cNvPr id="5" name="Footer Placeholder 4">
            <a:extLst>
              <a:ext uri="{FF2B5EF4-FFF2-40B4-BE49-F238E27FC236}">
                <a16:creationId xmlns:a16="http://schemas.microsoft.com/office/drawing/2014/main" id="{011422A5-3076-413B-84CB-ED3BA4171C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267C68-40D5-477E-9DBC-C28FD4B1142F}"/>
              </a:ext>
            </a:extLst>
          </p:cNvPr>
          <p:cNvSpPr>
            <a:spLocks noGrp="1"/>
          </p:cNvSpPr>
          <p:nvPr>
            <p:ph type="sldNum" sz="quarter" idx="12"/>
          </p:nvPr>
        </p:nvSpPr>
        <p:spPr/>
        <p:txBody>
          <a:bodyPr/>
          <a:lstStyle/>
          <a:p>
            <a:fld id="{719D7796-F675-488F-AC46-C88938C80352}" type="slidenum">
              <a:rPr lang="en-US" smtClean="0"/>
              <a:t>‹Nº›</a:t>
            </a:fld>
            <a:endParaRPr lang="en-US"/>
          </a:p>
        </p:txBody>
      </p:sp>
    </p:spTree>
    <p:extLst>
      <p:ext uri="{BB962C8B-B14F-4D97-AF65-F5344CB8AC3E}">
        <p14:creationId xmlns:p14="http://schemas.microsoft.com/office/powerpoint/2010/main" val="1312005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EE2F5-9D3C-4BE7-9AD5-335B31CF2CB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F98C4F-4BF6-47CF-ABEE-2B12748C470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539070-70D2-4DD1-A439-155343FE262E}"/>
              </a:ext>
            </a:extLst>
          </p:cNvPr>
          <p:cNvSpPr>
            <a:spLocks noGrp="1"/>
          </p:cNvSpPr>
          <p:nvPr>
            <p:ph type="dt" sz="half" idx="10"/>
          </p:nvPr>
        </p:nvSpPr>
        <p:spPr/>
        <p:txBody>
          <a:bodyPr/>
          <a:lstStyle/>
          <a:p>
            <a:fld id="{A1E45834-53BD-4C8F-B791-CD5378F4150E}" type="datetimeFigureOut">
              <a:rPr lang="en-US" smtClean="0"/>
              <a:t>11/26/25</a:t>
            </a:fld>
            <a:endParaRPr lang="en-US"/>
          </a:p>
        </p:txBody>
      </p:sp>
      <p:sp>
        <p:nvSpPr>
          <p:cNvPr id="5" name="Footer Placeholder 4">
            <a:extLst>
              <a:ext uri="{FF2B5EF4-FFF2-40B4-BE49-F238E27FC236}">
                <a16:creationId xmlns:a16="http://schemas.microsoft.com/office/drawing/2014/main" id="{6151AB30-CD74-471D-9FA6-ADC0C901E6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A137C4-F19E-4521-8DCB-4E0CF9CA3193}"/>
              </a:ext>
            </a:extLst>
          </p:cNvPr>
          <p:cNvSpPr>
            <a:spLocks noGrp="1"/>
          </p:cNvSpPr>
          <p:nvPr>
            <p:ph type="sldNum" sz="quarter" idx="12"/>
          </p:nvPr>
        </p:nvSpPr>
        <p:spPr/>
        <p:txBody>
          <a:bodyPr/>
          <a:lstStyle/>
          <a:p>
            <a:fld id="{719D7796-F675-488F-AC46-C88938C80352}" type="slidenum">
              <a:rPr lang="en-US" smtClean="0"/>
              <a:t>‹Nº›</a:t>
            </a:fld>
            <a:endParaRPr lang="en-US"/>
          </a:p>
        </p:txBody>
      </p:sp>
    </p:spTree>
    <p:extLst>
      <p:ext uri="{BB962C8B-B14F-4D97-AF65-F5344CB8AC3E}">
        <p14:creationId xmlns:p14="http://schemas.microsoft.com/office/powerpoint/2010/main" val="36619656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8007D-9B1D-4E2C-B38F-29C6820996DF}"/>
              </a:ext>
            </a:extLst>
          </p:cNvPr>
          <p:cNvSpPr>
            <a:spLocks noGrp="1"/>
          </p:cNvSpPr>
          <p:nvPr>
            <p:ph type="title"/>
          </p:nvPr>
        </p:nvSpPr>
        <p:spPr>
          <a:xfrm>
            <a:off x="1090940" y="1099127"/>
            <a:ext cx="9272260" cy="3472874"/>
          </a:xfrm>
        </p:spPr>
        <p:txBody>
          <a:bodyPr anchor="t">
            <a:normAutofit/>
          </a:bodyPr>
          <a:lstStyle>
            <a:lvl1pPr>
              <a:defRPr sz="4000" cap="all"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960C51B-B525-4032-9D08-2978D7367BFF}"/>
              </a:ext>
            </a:extLst>
          </p:cNvPr>
          <p:cNvSpPr>
            <a:spLocks noGrp="1"/>
          </p:cNvSpPr>
          <p:nvPr>
            <p:ph type="body" idx="1"/>
          </p:nvPr>
        </p:nvSpPr>
        <p:spPr>
          <a:xfrm>
            <a:off x="1090939" y="4572000"/>
            <a:ext cx="9272262" cy="1320801"/>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3408851-4DCC-447C-828A-5F7E66F7623D}"/>
              </a:ext>
            </a:extLst>
          </p:cNvPr>
          <p:cNvSpPr>
            <a:spLocks noGrp="1"/>
          </p:cNvSpPr>
          <p:nvPr>
            <p:ph type="dt" sz="half" idx="10"/>
          </p:nvPr>
        </p:nvSpPr>
        <p:spPr/>
        <p:txBody>
          <a:bodyPr/>
          <a:lstStyle/>
          <a:p>
            <a:fld id="{A1E45834-53BD-4C8F-B791-CD5378F4150E}" type="datetimeFigureOut">
              <a:rPr lang="en-US" smtClean="0"/>
              <a:t>11/26/25</a:t>
            </a:fld>
            <a:endParaRPr lang="en-US"/>
          </a:p>
        </p:txBody>
      </p:sp>
      <p:sp>
        <p:nvSpPr>
          <p:cNvPr id="5" name="Footer Placeholder 4">
            <a:extLst>
              <a:ext uri="{FF2B5EF4-FFF2-40B4-BE49-F238E27FC236}">
                <a16:creationId xmlns:a16="http://schemas.microsoft.com/office/drawing/2014/main" id="{4C094542-CAEF-4D6C-BE6A-BC100F0590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8BDE40-8468-4051-9703-B751608AAF9D}"/>
              </a:ext>
            </a:extLst>
          </p:cNvPr>
          <p:cNvSpPr>
            <a:spLocks noGrp="1"/>
          </p:cNvSpPr>
          <p:nvPr>
            <p:ph type="sldNum" sz="quarter" idx="12"/>
          </p:nvPr>
        </p:nvSpPr>
        <p:spPr/>
        <p:txBody>
          <a:bodyPr/>
          <a:lstStyle/>
          <a:p>
            <a:fld id="{719D7796-F675-488F-AC46-C88938C80352}" type="slidenum">
              <a:rPr lang="en-US" smtClean="0"/>
              <a:t>‹Nº›</a:t>
            </a:fld>
            <a:endParaRPr lang="en-US"/>
          </a:p>
        </p:txBody>
      </p:sp>
    </p:spTree>
    <p:extLst>
      <p:ext uri="{BB962C8B-B14F-4D97-AF65-F5344CB8AC3E}">
        <p14:creationId xmlns:p14="http://schemas.microsoft.com/office/powerpoint/2010/main" val="38951850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BF7AE-3892-4896-8C15-7A35A41EFD9C}"/>
              </a:ext>
            </a:extLst>
          </p:cNvPr>
          <p:cNvSpPr>
            <a:spLocks noGrp="1"/>
          </p:cNvSpPr>
          <p:nvPr>
            <p:ph type="title"/>
          </p:nvPr>
        </p:nvSpPr>
        <p:spPr>
          <a:xfrm>
            <a:off x="1088136" y="1088136"/>
            <a:ext cx="9890066" cy="1294228"/>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F2FD9A26-86F1-4817-B243-4DE63B4F182F}"/>
              </a:ext>
            </a:extLst>
          </p:cNvPr>
          <p:cNvSpPr>
            <a:spLocks noGrp="1"/>
          </p:cNvSpPr>
          <p:nvPr>
            <p:ph sz="half" idx="1"/>
          </p:nvPr>
        </p:nvSpPr>
        <p:spPr>
          <a:xfrm>
            <a:off x="1082185" y="2440568"/>
            <a:ext cx="4841505" cy="380128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D454BF9B-EA16-48C8-96B9-7A66051BE768}"/>
              </a:ext>
            </a:extLst>
          </p:cNvPr>
          <p:cNvSpPr>
            <a:spLocks noGrp="1"/>
          </p:cNvSpPr>
          <p:nvPr>
            <p:ph sz="half" idx="2"/>
          </p:nvPr>
        </p:nvSpPr>
        <p:spPr>
          <a:xfrm>
            <a:off x="6172200" y="2440568"/>
            <a:ext cx="4806002" cy="38012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16E2D9F-1FCE-4A1C-996E-DB05777A8994}"/>
              </a:ext>
            </a:extLst>
          </p:cNvPr>
          <p:cNvSpPr>
            <a:spLocks noGrp="1"/>
          </p:cNvSpPr>
          <p:nvPr>
            <p:ph type="dt" sz="half" idx="10"/>
          </p:nvPr>
        </p:nvSpPr>
        <p:spPr/>
        <p:txBody>
          <a:bodyPr/>
          <a:lstStyle/>
          <a:p>
            <a:fld id="{A1E45834-53BD-4C8F-B791-CD5378F4150E}" type="datetimeFigureOut">
              <a:rPr lang="en-US" smtClean="0"/>
              <a:t>11/26/25</a:t>
            </a:fld>
            <a:endParaRPr lang="en-US"/>
          </a:p>
        </p:txBody>
      </p:sp>
      <p:sp>
        <p:nvSpPr>
          <p:cNvPr id="6" name="Footer Placeholder 5">
            <a:extLst>
              <a:ext uri="{FF2B5EF4-FFF2-40B4-BE49-F238E27FC236}">
                <a16:creationId xmlns:a16="http://schemas.microsoft.com/office/drawing/2014/main" id="{40629E05-3F6C-40BF-9324-118588B6CA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9BE013-C5C0-4CBD-982E-36F037F7366F}"/>
              </a:ext>
            </a:extLst>
          </p:cNvPr>
          <p:cNvSpPr>
            <a:spLocks noGrp="1"/>
          </p:cNvSpPr>
          <p:nvPr>
            <p:ph type="sldNum" sz="quarter" idx="12"/>
          </p:nvPr>
        </p:nvSpPr>
        <p:spPr/>
        <p:txBody>
          <a:bodyPr/>
          <a:lstStyle/>
          <a:p>
            <a:fld id="{719D7796-F675-488F-AC46-C88938C80352}" type="slidenum">
              <a:rPr lang="en-US" smtClean="0"/>
              <a:t>‹Nº›</a:t>
            </a:fld>
            <a:endParaRPr lang="en-US"/>
          </a:p>
        </p:txBody>
      </p:sp>
    </p:spTree>
    <p:extLst>
      <p:ext uri="{BB962C8B-B14F-4D97-AF65-F5344CB8AC3E}">
        <p14:creationId xmlns:p14="http://schemas.microsoft.com/office/powerpoint/2010/main" val="39457232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ED885-5FE5-4407-BE4D-FAD01C40A905}"/>
              </a:ext>
            </a:extLst>
          </p:cNvPr>
          <p:cNvSpPr>
            <a:spLocks noGrp="1"/>
          </p:cNvSpPr>
          <p:nvPr>
            <p:ph type="title"/>
          </p:nvPr>
        </p:nvSpPr>
        <p:spPr>
          <a:xfrm>
            <a:off x="1090940" y="1084333"/>
            <a:ext cx="9949455" cy="838856"/>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6E322A77-C134-4857-83E5-51217D3C29FB}"/>
              </a:ext>
            </a:extLst>
          </p:cNvPr>
          <p:cNvSpPr>
            <a:spLocks noGrp="1"/>
          </p:cNvSpPr>
          <p:nvPr>
            <p:ph type="body" idx="1"/>
          </p:nvPr>
        </p:nvSpPr>
        <p:spPr>
          <a:xfrm>
            <a:off x="1092088" y="1923190"/>
            <a:ext cx="4816475" cy="838856"/>
          </a:xfrm>
        </p:spPr>
        <p:txBody>
          <a:bodyPr anchor="b">
            <a:normAutofit/>
          </a:bodyPr>
          <a:lstStyle>
            <a:lvl1pPr marL="0" indent="0">
              <a:lnSpc>
                <a:spcPct val="100000"/>
              </a:lnSpc>
              <a:buNone/>
              <a:defRPr sz="2000" b="1"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9A4ECBFE-C62C-471B-BFE4-1272EAC3479D}"/>
              </a:ext>
            </a:extLst>
          </p:cNvPr>
          <p:cNvSpPr>
            <a:spLocks noGrp="1"/>
          </p:cNvSpPr>
          <p:nvPr>
            <p:ph sz="half" idx="2"/>
          </p:nvPr>
        </p:nvSpPr>
        <p:spPr>
          <a:xfrm>
            <a:off x="1092088" y="2825791"/>
            <a:ext cx="4816475" cy="336387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7710AFC6-F407-4F35-BD37-B32F9B4036D0}"/>
              </a:ext>
            </a:extLst>
          </p:cNvPr>
          <p:cNvSpPr>
            <a:spLocks noGrp="1"/>
          </p:cNvSpPr>
          <p:nvPr>
            <p:ph type="body" sz="quarter" idx="3"/>
          </p:nvPr>
        </p:nvSpPr>
        <p:spPr>
          <a:xfrm>
            <a:off x="6215482" y="1923190"/>
            <a:ext cx="4824913" cy="838856"/>
          </a:xfrm>
        </p:spPr>
        <p:txBody>
          <a:bodyPr anchor="b">
            <a:normAutofit/>
          </a:bodyPr>
          <a:lstStyle>
            <a:lvl1pPr marL="0" indent="0">
              <a:lnSpc>
                <a:spcPct val="100000"/>
              </a:lnSpc>
              <a:buNone/>
              <a:defRPr sz="2000" b="1"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58D60D5-0F83-46CB-92F3-849FC08E6E92}"/>
              </a:ext>
            </a:extLst>
          </p:cNvPr>
          <p:cNvSpPr>
            <a:spLocks noGrp="1"/>
          </p:cNvSpPr>
          <p:nvPr>
            <p:ph sz="quarter" idx="4"/>
          </p:nvPr>
        </p:nvSpPr>
        <p:spPr>
          <a:xfrm>
            <a:off x="6215482" y="2825791"/>
            <a:ext cx="4824913" cy="33638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A5AE694-5CA0-48DA-90D3-EC42BD1D86C1}"/>
              </a:ext>
            </a:extLst>
          </p:cNvPr>
          <p:cNvSpPr>
            <a:spLocks noGrp="1"/>
          </p:cNvSpPr>
          <p:nvPr>
            <p:ph type="dt" sz="half" idx="10"/>
          </p:nvPr>
        </p:nvSpPr>
        <p:spPr/>
        <p:txBody>
          <a:bodyPr/>
          <a:lstStyle/>
          <a:p>
            <a:fld id="{A1E45834-53BD-4C8F-B791-CD5378F4150E}" type="datetimeFigureOut">
              <a:rPr lang="en-US" smtClean="0"/>
              <a:t>11/26/25</a:t>
            </a:fld>
            <a:endParaRPr lang="en-US"/>
          </a:p>
        </p:txBody>
      </p:sp>
      <p:sp>
        <p:nvSpPr>
          <p:cNvPr id="8" name="Footer Placeholder 7">
            <a:extLst>
              <a:ext uri="{FF2B5EF4-FFF2-40B4-BE49-F238E27FC236}">
                <a16:creationId xmlns:a16="http://schemas.microsoft.com/office/drawing/2014/main" id="{F340A80D-4CCB-4899-9E1D-A5967F4E649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F753A9D-469A-4ED9-99A1-7E4B115F8933}"/>
              </a:ext>
            </a:extLst>
          </p:cNvPr>
          <p:cNvSpPr>
            <a:spLocks noGrp="1"/>
          </p:cNvSpPr>
          <p:nvPr>
            <p:ph type="sldNum" sz="quarter" idx="12"/>
          </p:nvPr>
        </p:nvSpPr>
        <p:spPr/>
        <p:txBody>
          <a:bodyPr/>
          <a:lstStyle/>
          <a:p>
            <a:fld id="{719D7796-F675-488F-AC46-C88938C80352}" type="slidenum">
              <a:rPr lang="en-US" smtClean="0"/>
              <a:t>‹Nº›</a:t>
            </a:fld>
            <a:endParaRPr lang="en-US"/>
          </a:p>
        </p:txBody>
      </p:sp>
    </p:spTree>
    <p:extLst>
      <p:ext uri="{BB962C8B-B14F-4D97-AF65-F5344CB8AC3E}">
        <p14:creationId xmlns:p14="http://schemas.microsoft.com/office/powerpoint/2010/main" val="13852650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7C91E-0A11-4E5D-9B8D-5316E73A2D58}"/>
              </a:ext>
            </a:extLst>
          </p:cNvPr>
          <p:cNvSpPr>
            <a:spLocks noGrp="1"/>
          </p:cNvSpPr>
          <p:nvPr>
            <p:ph type="title"/>
          </p:nvPr>
        </p:nvSpPr>
        <p:spPr/>
        <p:txBody>
          <a:bodyPr/>
          <a:lstStyle>
            <a:lvl1pPr>
              <a:defRPr cap="all" baseline="0"/>
            </a:lvl1pPr>
          </a:lstStyle>
          <a:p>
            <a:r>
              <a:rPr lang="en-US" dirty="0"/>
              <a:t>Click to edit Master title style</a:t>
            </a:r>
          </a:p>
        </p:txBody>
      </p:sp>
      <p:sp>
        <p:nvSpPr>
          <p:cNvPr id="3" name="Date Placeholder 2">
            <a:extLst>
              <a:ext uri="{FF2B5EF4-FFF2-40B4-BE49-F238E27FC236}">
                <a16:creationId xmlns:a16="http://schemas.microsoft.com/office/drawing/2014/main" id="{A1B8A8D1-71AD-4F9F-B393-9EED83FEF003}"/>
              </a:ext>
            </a:extLst>
          </p:cNvPr>
          <p:cNvSpPr>
            <a:spLocks noGrp="1"/>
          </p:cNvSpPr>
          <p:nvPr>
            <p:ph type="dt" sz="half" idx="10"/>
          </p:nvPr>
        </p:nvSpPr>
        <p:spPr/>
        <p:txBody>
          <a:bodyPr/>
          <a:lstStyle/>
          <a:p>
            <a:fld id="{A1E45834-53BD-4C8F-B791-CD5378F4150E}" type="datetimeFigureOut">
              <a:rPr lang="en-US" smtClean="0"/>
              <a:t>11/26/25</a:t>
            </a:fld>
            <a:endParaRPr lang="en-US"/>
          </a:p>
        </p:txBody>
      </p:sp>
      <p:sp>
        <p:nvSpPr>
          <p:cNvPr id="4" name="Footer Placeholder 3">
            <a:extLst>
              <a:ext uri="{FF2B5EF4-FFF2-40B4-BE49-F238E27FC236}">
                <a16:creationId xmlns:a16="http://schemas.microsoft.com/office/drawing/2014/main" id="{D7E36922-9A4C-453D-9B70-0C3A70281C0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F5AAEF2-65DC-4E28-9AA4-5115ACB074CC}"/>
              </a:ext>
            </a:extLst>
          </p:cNvPr>
          <p:cNvSpPr>
            <a:spLocks noGrp="1"/>
          </p:cNvSpPr>
          <p:nvPr>
            <p:ph type="sldNum" sz="quarter" idx="12"/>
          </p:nvPr>
        </p:nvSpPr>
        <p:spPr/>
        <p:txBody>
          <a:bodyPr/>
          <a:lstStyle/>
          <a:p>
            <a:fld id="{719D7796-F675-488F-AC46-C88938C80352}" type="slidenum">
              <a:rPr lang="en-US" smtClean="0"/>
              <a:t>‹Nº›</a:t>
            </a:fld>
            <a:endParaRPr lang="en-US"/>
          </a:p>
        </p:txBody>
      </p:sp>
    </p:spTree>
    <p:extLst>
      <p:ext uri="{BB962C8B-B14F-4D97-AF65-F5344CB8AC3E}">
        <p14:creationId xmlns:p14="http://schemas.microsoft.com/office/powerpoint/2010/main" val="19000312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448B02B-A32A-4383-BBC7-0C383390A96F}"/>
              </a:ext>
            </a:extLst>
          </p:cNvPr>
          <p:cNvSpPr>
            <a:spLocks noGrp="1"/>
          </p:cNvSpPr>
          <p:nvPr>
            <p:ph type="dt" sz="half" idx="10"/>
          </p:nvPr>
        </p:nvSpPr>
        <p:spPr/>
        <p:txBody>
          <a:bodyPr/>
          <a:lstStyle/>
          <a:p>
            <a:fld id="{A1E45834-53BD-4C8F-B791-CD5378F4150E}" type="datetimeFigureOut">
              <a:rPr lang="en-US" smtClean="0"/>
              <a:t>11/26/25</a:t>
            </a:fld>
            <a:endParaRPr lang="en-US"/>
          </a:p>
        </p:txBody>
      </p:sp>
      <p:sp>
        <p:nvSpPr>
          <p:cNvPr id="3" name="Footer Placeholder 2">
            <a:extLst>
              <a:ext uri="{FF2B5EF4-FFF2-40B4-BE49-F238E27FC236}">
                <a16:creationId xmlns:a16="http://schemas.microsoft.com/office/drawing/2014/main" id="{FCFF7E77-47E0-4F9E-9148-8D0C59C0CFC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98005A2-ECF0-4759-A17B-FDECE80683F4}"/>
              </a:ext>
            </a:extLst>
          </p:cNvPr>
          <p:cNvSpPr>
            <a:spLocks noGrp="1"/>
          </p:cNvSpPr>
          <p:nvPr>
            <p:ph type="sldNum" sz="quarter" idx="12"/>
          </p:nvPr>
        </p:nvSpPr>
        <p:spPr/>
        <p:txBody>
          <a:bodyPr/>
          <a:lstStyle/>
          <a:p>
            <a:fld id="{719D7796-F675-488F-AC46-C88938C80352}" type="slidenum">
              <a:rPr lang="en-US" smtClean="0"/>
              <a:t>‹Nº›</a:t>
            </a:fld>
            <a:endParaRPr lang="en-US"/>
          </a:p>
        </p:txBody>
      </p:sp>
    </p:spTree>
    <p:extLst>
      <p:ext uri="{BB962C8B-B14F-4D97-AF65-F5344CB8AC3E}">
        <p14:creationId xmlns:p14="http://schemas.microsoft.com/office/powerpoint/2010/main" val="417595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1DD4B-5676-477E-8C52-4C1CF160FCDE}"/>
              </a:ext>
            </a:extLst>
          </p:cNvPr>
          <p:cNvSpPr>
            <a:spLocks noGrp="1"/>
          </p:cNvSpPr>
          <p:nvPr>
            <p:ph type="title"/>
          </p:nvPr>
        </p:nvSpPr>
        <p:spPr>
          <a:xfrm>
            <a:off x="1090940" y="1094448"/>
            <a:ext cx="3785860" cy="1554362"/>
          </a:xfrm>
        </p:spPr>
        <p:txBody>
          <a:bodyPr anchor="t">
            <a:normAutofit/>
          </a:bodyPr>
          <a:lstStyle>
            <a:lvl1pPr>
              <a:defRPr sz="2800" cap="all" baseline="0"/>
            </a:lvl1pPr>
          </a:lstStyle>
          <a:p>
            <a:r>
              <a:rPr lang="en-US" dirty="0"/>
              <a:t>Click to edit Master title style</a:t>
            </a:r>
          </a:p>
        </p:txBody>
      </p:sp>
      <p:sp>
        <p:nvSpPr>
          <p:cNvPr id="3" name="Content Placeholder 2">
            <a:extLst>
              <a:ext uri="{FF2B5EF4-FFF2-40B4-BE49-F238E27FC236}">
                <a16:creationId xmlns:a16="http://schemas.microsoft.com/office/drawing/2014/main" id="{4B5A3E63-EB15-4D82-BF2B-36BB030C430D}"/>
              </a:ext>
            </a:extLst>
          </p:cNvPr>
          <p:cNvSpPr>
            <a:spLocks noGrp="1"/>
          </p:cNvSpPr>
          <p:nvPr>
            <p:ph idx="1"/>
          </p:nvPr>
        </p:nvSpPr>
        <p:spPr>
          <a:xfrm>
            <a:off x="5524500" y="922689"/>
            <a:ext cx="548600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7CBE994E-BAB7-43DC-A0E4-C779CF2A33D5}"/>
              </a:ext>
            </a:extLst>
          </p:cNvPr>
          <p:cNvSpPr>
            <a:spLocks noGrp="1"/>
          </p:cNvSpPr>
          <p:nvPr>
            <p:ph type="body" sz="half" idx="2"/>
          </p:nvPr>
        </p:nvSpPr>
        <p:spPr>
          <a:xfrm>
            <a:off x="1090940" y="2701254"/>
            <a:ext cx="3785860" cy="316773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EDEFAAA-1B70-42AA-ADCC-F49B58132654}"/>
              </a:ext>
            </a:extLst>
          </p:cNvPr>
          <p:cNvSpPr>
            <a:spLocks noGrp="1"/>
          </p:cNvSpPr>
          <p:nvPr>
            <p:ph type="dt" sz="half" idx="10"/>
          </p:nvPr>
        </p:nvSpPr>
        <p:spPr/>
        <p:txBody>
          <a:bodyPr/>
          <a:lstStyle/>
          <a:p>
            <a:fld id="{A1E45834-53BD-4C8F-B791-CD5378F4150E}" type="datetimeFigureOut">
              <a:rPr lang="en-US" smtClean="0"/>
              <a:t>11/26/25</a:t>
            </a:fld>
            <a:endParaRPr lang="en-US"/>
          </a:p>
        </p:txBody>
      </p:sp>
      <p:sp>
        <p:nvSpPr>
          <p:cNvPr id="6" name="Footer Placeholder 5">
            <a:extLst>
              <a:ext uri="{FF2B5EF4-FFF2-40B4-BE49-F238E27FC236}">
                <a16:creationId xmlns:a16="http://schemas.microsoft.com/office/drawing/2014/main" id="{E4C7B6CC-1C13-4F34-AC86-CCD442C8C3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9F1B638-9061-41AD-AF47-73A4AF8B781A}"/>
              </a:ext>
            </a:extLst>
          </p:cNvPr>
          <p:cNvSpPr>
            <a:spLocks noGrp="1"/>
          </p:cNvSpPr>
          <p:nvPr>
            <p:ph type="sldNum" sz="quarter" idx="12"/>
          </p:nvPr>
        </p:nvSpPr>
        <p:spPr/>
        <p:txBody>
          <a:bodyPr/>
          <a:lstStyle/>
          <a:p>
            <a:fld id="{719D7796-F675-488F-AC46-C88938C80352}" type="slidenum">
              <a:rPr lang="en-US" smtClean="0"/>
              <a:t>‹Nº›</a:t>
            </a:fld>
            <a:endParaRPr lang="en-US"/>
          </a:p>
        </p:txBody>
      </p:sp>
    </p:spTree>
    <p:extLst>
      <p:ext uri="{BB962C8B-B14F-4D97-AF65-F5344CB8AC3E}">
        <p14:creationId xmlns:p14="http://schemas.microsoft.com/office/powerpoint/2010/main" val="2758045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F3C43-1676-4A29-83F9-D788ED2E71E9}"/>
              </a:ext>
            </a:extLst>
          </p:cNvPr>
          <p:cNvSpPr>
            <a:spLocks noGrp="1"/>
          </p:cNvSpPr>
          <p:nvPr>
            <p:ph type="title"/>
          </p:nvPr>
        </p:nvSpPr>
        <p:spPr>
          <a:xfrm>
            <a:off x="1090940" y="1097280"/>
            <a:ext cx="3785860" cy="1559740"/>
          </a:xfrm>
        </p:spPr>
        <p:txBody>
          <a:bodyPr anchor="t">
            <a:normAutofit/>
          </a:bodyPr>
          <a:lstStyle>
            <a:lvl1pPr>
              <a:defRPr sz="2800" cap="all" baseline="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5214A903-97C7-4349-B8CE-1BBED1942E3B}"/>
              </a:ext>
            </a:extLst>
          </p:cNvPr>
          <p:cNvSpPr>
            <a:spLocks noGrp="1"/>
          </p:cNvSpPr>
          <p:nvPr>
            <p:ph type="pic" idx="1"/>
          </p:nvPr>
        </p:nvSpPr>
        <p:spPr>
          <a:xfrm>
            <a:off x="5524500" y="1143000"/>
            <a:ext cx="5486400" cy="4572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BF0A9F58-4AEB-4286-98F7-3C77AA913BE8}"/>
              </a:ext>
            </a:extLst>
          </p:cNvPr>
          <p:cNvSpPr>
            <a:spLocks noGrp="1"/>
          </p:cNvSpPr>
          <p:nvPr>
            <p:ph type="body" sz="half" idx="2"/>
          </p:nvPr>
        </p:nvSpPr>
        <p:spPr>
          <a:xfrm>
            <a:off x="1090940" y="2697480"/>
            <a:ext cx="3785860" cy="309342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F55A58-F085-4500-AF61-045B12C8F41E}"/>
              </a:ext>
            </a:extLst>
          </p:cNvPr>
          <p:cNvSpPr>
            <a:spLocks noGrp="1"/>
          </p:cNvSpPr>
          <p:nvPr>
            <p:ph type="dt" sz="half" idx="10"/>
          </p:nvPr>
        </p:nvSpPr>
        <p:spPr/>
        <p:txBody>
          <a:bodyPr/>
          <a:lstStyle/>
          <a:p>
            <a:fld id="{A1E45834-53BD-4C8F-B791-CD5378F4150E}" type="datetimeFigureOut">
              <a:rPr lang="en-US" smtClean="0"/>
              <a:t>11/26/25</a:t>
            </a:fld>
            <a:endParaRPr lang="en-US"/>
          </a:p>
        </p:txBody>
      </p:sp>
      <p:sp>
        <p:nvSpPr>
          <p:cNvPr id="6" name="Footer Placeholder 5">
            <a:extLst>
              <a:ext uri="{FF2B5EF4-FFF2-40B4-BE49-F238E27FC236}">
                <a16:creationId xmlns:a16="http://schemas.microsoft.com/office/drawing/2014/main" id="{E9936470-561D-49AE-AC84-B79D483FDA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EEF2BE2-DF21-4683-9D5F-849A525FD5C4}"/>
              </a:ext>
            </a:extLst>
          </p:cNvPr>
          <p:cNvSpPr>
            <a:spLocks noGrp="1"/>
          </p:cNvSpPr>
          <p:nvPr>
            <p:ph type="sldNum" sz="quarter" idx="12"/>
          </p:nvPr>
        </p:nvSpPr>
        <p:spPr/>
        <p:txBody>
          <a:bodyPr/>
          <a:lstStyle/>
          <a:p>
            <a:fld id="{719D7796-F675-488F-AC46-C88938C80352}" type="slidenum">
              <a:rPr lang="en-US" smtClean="0"/>
              <a:t>‹Nº›</a:t>
            </a:fld>
            <a:endParaRPr lang="en-US"/>
          </a:p>
        </p:txBody>
      </p:sp>
    </p:spTree>
    <p:extLst>
      <p:ext uri="{BB962C8B-B14F-4D97-AF65-F5344CB8AC3E}">
        <p14:creationId xmlns:p14="http://schemas.microsoft.com/office/powerpoint/2010/main" val="7126939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6C900-05BC-4021-B69F-2DAF974B7EF6}"/>
              </a:ext>
            </a:extLst>
          </p:cNvPr>
          <p:cNvSpPr>
            <a:spLocks noGrp="1"/>
          </p:cNvSpPr>
          <p:nvPr>
            <p:ph type="title"/>
          </p:nvPr>
        </p:nvSpPr>
        <p:spPr/>
        <p:txBody>
          <a:bodyPr/>
          <a:lstStyle/>
          <a:p>
            <a:r>
              <a:rPr lang="en-US" dirty="0"/>
              <a:t>Click to edit Master title style</a:t>
            </a:r>
          </a:p>
        </p:txBody>
      </p:sp>
      <p:sp>
        <p:nvSpPr>
          <p:cNvPr id="3" name="Vertical Text Placeholder 2">
            <a:extLst>
              <a:ext uri="{FF2B5EF4-FFF2-40B4-BE49-F238E27FC236}">
                <a16:creationId xmlns:a16="http://schemas.microsoft.com/office/drawing/2014/main" id="{3F26E227-253A-44A0-9404-1CFD8CE419C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FF5A02-0FC4-41C8-A13C-4C929B28846B}"/>
              </a:ext>
            </a:extLst>
          </p:cNvPr>
          <p:cNvSpPr>
            <a:spLocks noGrp="1"/>
          </p:cNvSpPr>
          <p:nvPr>
            <p:ph type="dt" sz="half" idx="10"/>
          </p:nvPr>
        </p:nvSpPr>
        <p:spPr/>
        <p:txBody>
          <a:bodyPr/>
          <a:lstStyle/>
          <a:p>
            <a:fld id="{A1E45834-53BD-4C8F-B791-CD5378F4150E}" type="datetimeFigureOut">
              <a:rPr lang="en-US" smtClean="0"/>
              <a:t>11/26/25</a:t>
            </a:fld>
            <a:endParaRPr lang="en-US"/>
          </a:p>
        </p:txBody>
      </p:sp>
      <p:sp>
        <p:nvSpPr>
          <p:cNvPr id="5" name="Footer Placeholder 4">
            <a:extLst>
              <a:ext uri="{FF2B5EF4-FFF2-40B4-BE49-F238E27FC236}">
                <a16:creationId xmlns:a16="http://schemas.microsoft.com/office/drawing/2014/main" id="{80459378-C430-49DB-B2D6-E32FBBCD4A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B9D57D-CB8E-4E67-AE2D-2790E2AA60CB}"/>
              </a:ext>
            </a:extLst>
          </p:cNvPr>
          <p:cNvSpPr>
            <a:spLocks noGrp="1"/>
          </p:cNvSpPr>
          <p:nvPr>
            <p:ph type="sldNum" sz="quarter" idx="12"/>
          </p:nvPr>
        </p:nvSpPr>
        <p:spPr/>
        <p:txBody>
          <a:bodyPr/>
          <a:lstStyle/>
          <a:p>
            <a:fld id="{719D7796-F675-488F-AC46-C88938C80352}" type="slidenum">
              <a:rPr lang="en-US" smtClean="0"/>
              <a:t>‹Nº›</a:t>
            </a:fld>
            <a:endParaRPr lang="en-US"/>
          </a:p>
        </p:txBody>
      </p:sp>
    </p:spTree>
    <p:extLst>
      <p:ext uri="{BB962C8B-B14F-4D97-AF65-F5344CB8AC3E}">
        <p14:creationId xmlns:p14="http://schemas.microsoft.com/office/powerpoint/2010/main" val="2555256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82CF945-D70F-49C1-8CE5-5758C1166014}"/>
              </a:ext>
            </a:extLst>
          </p:cNvPr>
          <p:cNvSpPr>
            <a:spLocks noGrp="1"/>
          </p:cNvSpPr>
          <p:nvPr>
            <p:ph type="title" orient="vert"/>
          </p:nvPr>
        </p:nvSpPr>
        <p:spPr>
          <a:xfrm>
            <a:off x="9182100" y="1091381"/>
            <a:ext cx="2171700" cy="4953369"/>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C2FDB721-04AA-4330-8045-3F2D9BB4BC66}"/>
              </a:ext>
            </a:extLst>
          </p:cNvPr>
          <p:cNvSpPr>
            <a:spLocks noGrp="1"/>
          </p:cNvSpPr>
          <p:nvPr>
            <p:ph type="body" orient="vert" idx="1"/>
          </p:nvPr>
        </p:nvSpPr>
        <p:spPr>
          <a:xfrm>
            <a:off x="838200" y="1091381"/>
            <a:ext cx="8265340" cy="4953369"/>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F418C15-991C-4C71-8DCD-DB3B3888831F}"/>
              </a:ext>
            </a:extLst>
          </p:cNvPr>
          <p:cNvSpPr>
            <a:spLocks noGrp="1"/>
          </p:cNvSpPr>
          <p:nvPr>
            <p:ph type="dt" sz="half" idx="10"/>
          </p:nvPr>
        </p:nvSpPr>
        <p:spPr/>
        <p:txBody>
          <a:bodyPr/>
          <a:lstStyle/>
          <a:p>
            <a:fld id="{A1E45834-53BD-4C8F-B791-CD5378F4150E}" type="datetimeFigureOut">
              <a:rPr lang="en-US" smtClean="0"/>
              <a:t>11/26/25</a:t>
            </a:fld>
            <a:endParaRPr lang="en-US"/>
          </a:p>
        </p:txBody>
      </p:sp>
      <p:sp>
        <p:nvSpPr>
          <p:cNvPr id="5" name="Footer Placeholder 4">
            <a:extLst>
              <a:ext uri="{FF2B5EF4-FFF2-40B4-BE49-F238E27FC236}">
                <a16:creationId xmlns:a16="http://schemas.microsoft.com/office/drawing/2014/main" id="{F7728CC3-5830-4EFA-B28E-1648904DE1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DA91B6-E419-4483-9B66-3C758788BC48}"/>
              </a:ext>
            </a:extLst>
          </p:cNvPr>
          <p:cNvSpPr>
            <a:spLocks noGrp="1"/>
          </p:cNvSpPr>
          <p:nvPr>
            <p:ph type="sldNum" sz="quarter" idx="12"/>
          </p:nvPr>
        </p:nvSpPr>
        <p:spPr/>
        <p:txBody>
          <a:bodyPr/>
          <a:lstStyle/>
          <a:p>
            <a:fld id="{719D7796-F675-488F-AC46-C88938C80352}" type="slidenum">
              <a:rPr lang="en-US" smtClean="0"/>
              <a:t>‹Nº›</a:t>
            </a:fld>
            <a:endParaRPr lang="en-US"/>
          </a:p>
        </p:txBody>
      </p:sp>
      <p:cxnSp>
        <p:nvCxnSpPr>
          <p:cNvPr id="7" name="Straight Connector 6">
            <a:extLst>
              <a:ext uri="{FF2B5EF4-FFF2-40B4-BE49-F238E27FC236}">
                <a16:creationId xmlns:a16="http://schemas.microsoft.com/office/drawing/2014/main" id="{DE447C6A-78C3-4687-9A71-A05DBF6700DE}"/>
              </a:ext>
            </a:extLst>
          </p:cNvPr>
          <p:cNvCxnSpPr>
            <a:cxnSpLocks/>
          </p:cNvCxnSpPr>
          <p:nvPr/>
        </p:nvCxnSpPr>
        <p:spPr>
          <a:xfrm>
            <a:off x="11387805" y="1185205"/>
            <a:ext cx="804195" cy="0"/>
          </a:xfrm>
          <a:prstGeom prst="line">
            <a:avLst/>
          </a:prstGeom>
          <a:ln w="857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6755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90AF4">
                <a:alpha val="64000"/>
              </a:srgbClr>
            </a:gs>
            <a:gs pos="32000">
              <a:schemeClr val="accent1">
                <a:lumMod val="45000"/>
                <a:lumOff val="55000"/>
              </a:schemeClr>
            </a:gs>
            <a:gs pos="59000">
              <a:schemeClr val="accent1">
                <a:lumMod val="45000"/>
                <a:lumOff val="55000"/>
              </a:schemeClr>
            </a:gs>
            <a:gs pos="74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E4438DC-3CEE-4170-9B1C-BAC05CD8C3B5}"/>
              </a:ext>
            </a:extLst>
          </p:cNvPr>
          <p:cNvSpPr>
            <a:spLocks noGrp="1"/>
          </p:cNvSpPr>
          <p:nvPr>
            <p:ph type="title"/>
          </p:nvPr>
        </p:nvSpPr>
        <p:spPr>
          <a:xfrm>
            <a:off x="1088136" y="1090245"/>
            <a:ext cx="9922764" cy="1294228"/>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47C19D24-DCBE-47F9-8B85-8A118B02B3C9}"/>
              </a:ext>
            </a:extLst>
          </p:cNvPr>
          <p:cNvSpPr>
            <a:spLocks noGrp="1"/>
          </p:cNvSpPr>
          <p:nvPr>
            <p:ph type="body" idx="1"/>
          </p:nvPr>
        </p:nvSpPr>
        <p:spPr>
          <a:xfrm>
            <a:off x="1088136" y="2447778"/>
            <a:ext cx="9922764" cy="383872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34F5788-BDCE-49E2-80AE-31C739C6A0CE}"/>
              </a:ext>
            </a:extLst>
          </p:cNvPr>
          <p:cNvSpPr>
            <a:spLocks noGrp="1"/>
          </p:cNvSpPr>
          <p:nvPr>
            <p:ph type="dt" sz="half" idx="2"/>
          </p:nvPr>
        </p:nvSpPr>
        <p:spPr>
          <a:xfrm>
            <a:off x="7315200" y="6389688"/>
            <a:ext cx="3695302" cy="365125"/>
          </a:xfrm>
          <a:prstGeom prst="rect">
            <a:avLst/>
          </a:prstGeom>
        </p:spPr>
        <p:txBody>
          <a:bodyPr vert="horz" lIns="91440" tIns="45720" rIns="91440" bIns="45720" rtlCol="0" anchor="ctr"/>
          <a:lstStyle>
            <a:lvl1pPr algn="l">
              <a:defRPr sz="900">
                <a:solidFill>
                  <a:schemeClr val="tx1"/>
                </a:solidFill>
              </a:defRPr>
            </a:lvl1pPr>
          </a:lstStyle>
          <a:p>
            <a:fld id="{A1E45834-53BD-4C8F-B791-CD5378F4150E}" type="datetimeFigureOut">
              <a:rPr lang="en-US" smtClean="0"/>
              <a:t>11/26/25</a:t>
            </a:fld>
            <a:endParaRPr lang="en-US"/>
          </a:p>
        </p:txBody>
      </p:sp>
      <p:sp>
        <p:nvSpPr>
          <p:cNvPr id="5" name="Footer Placeholder 4">
            <a:extLst>
              <a:ext uri="{FF2B5EF4-FFF2-40B4-BE49-F238E27FC236}">
                <a16:creationId xmlns:a16="http://schemas.microsoft.com/office/drawing/2014/main" id="{FD1D5844-8163-4D82-BEFC-BC2D8D511B7E}"/>
              </a:ext>
            </a:extLst>
          </p:cNvPr>
          <p:cNvSpPr>
            <a:spLocks noGrp="1"/>
          </p:cNvSpPr>
          <p:nvPr>
            <p:ph type="ftr" sz="quarter" idx="3"/>
          </p:nvPr>
        </p:nvSpPr>
        <p:spPr>
          <a:xfrm>
            <a:off x="1090940" y="6389688"/>
            <a:ext cx="4433560" cy="365125"/>
          </a:xfrm>
          <a:prstGeom prst="rect">
            <a:avLst/>
          </a:prstGeom>
        </p:spPr>
        <p:txBody>
          <a:bodyPr vert="horz" lIns="91440" tIns="45720" rIns="91440" bIns="45720" rtlCol="0" anchor="ctr"/>
          <a:lstStyle>
            <a:lvl1pPr algn="l">
              <a:defRPr sz="90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22698A50-C435-4220-82C6-C8D62A7C9EB0}"/>
              </a:ext>
            </a:extLst>
          </p:cNvPr>
          <p:cNvSpPr>
            <a:spLocks noGrp="1"/>
          </p:cNvSpPr>
          <p:nvPr>
            <p:ph type="sldNum" sz="quarter" idx="4"/>
          </p:nvPr>
        </p:nvSpPr>
        <p:spPr>
          <a:xfrm>
            <a:off x="10983190" y="6389688"/>
            <a:ext cx="940296" cy="365125"/>
          </a:xfrm>
          <a:prstGeom prst="rect">
            <a:avLst/>
          </a:prstGeom>
        </p:spPr>
        <p:txBody>
          <a:bodyPr vert="horz" lIns="91440" tIns="45720" rIns="91440" bIns="45720" rtlCol="0" anchor="ctr"/>
          <a:lstStyle>
            <a:lvl1pPr algn="r">
              <a:defRPr sz="900">
                <a:solidFill>
                  <a:schemeClr val="tx1"/>
                </a:solidFill>
              </a:defRPr>
            </a:lvl1pPr>
          </a:lstStyle>
          <a:p>
            <a:fld id="{719D7796-F675-488F-AC46-C88938C80352}" type="slidenum">
              <a:rPr lang="en-US" smtClean="0"/>
              <a:t>‹Nº›</a:t>
            </a:fld>
            <a:endParaRPr lang="en-US"/>
          </a:p>
        </p:txBody>
      </p:sp>
      <p:cxnSp>
        <p:nvCxnSpPr>
          <p:cNvPr id="28" name="Straight Connector 27">
            <a:extLst>
              <a:ext uri="{FF2B5EF4-FFF2-40B4-BE49-F238E27FC236}">
                <a16:creationId xmlns:a16="http://schemas.microsoft.com/office/drawing/2014/main" id="{D8689CE0-64D2-447C-9C1F-872D111D8AC3}"/>
              </a:ext>
            </a:extLst>
          </p:cNvPr>
          <p:cNvCxnSpPr>
            <a:cxnSpLocks/>
          </p:cNvCxnSpPr>
          <p:nvPr/>
        </p:nvCxnSpPr>
        <p:spPr>
          <a:xfrm>
            <a:off x="0" y="1185205"/>
            <a:ext cx="804195" cy="0"/>
          </a:xfrm>
          <a:prstGeom prst="line">
            <a:avLst/>
          </a:prstGeom>
          <a:ln w="857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7088054"/>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73" r:id="rId6"/>
    <p:sldLayoutId id="2147483768" r:id="rId7"/>
    <p:sldLayoutId id="2147483769" r:id="rId8"/>
    <p:sldLayoutId id="2147483770" r:id="rId9"/>
    <p:sldLayoutId id="2147483772" r:id="rId10"/>
    <p:sldLayoutId id="2147483771" r:id="rId11"/>
  </p:sldLayoutIdLst>
  <p:txStyles>
    <p:titleStyle>
      <a:lvl1pPr algn="l" defTabSz="914400" rtl="0" eaLnBrk="1" latinLnBrk="0" hangingPunct="1">
        <a:lnSpc>
          <a:spcPct val="85000"/>
        </a:lnSpc>
        <a:spcBef>
          <a:spcPct val="0"/>
        </a:spcBef>
        <a:buNone/>
        <a:defRPr sz="4400" b="1" kern="1200" cap="none" baseline="0">
          <a:solidFill>
            <a:schemeClr val="tx1"/>
          </a:solidFill>
          <a:latin typeface="+mj-lt"/>
          <a:ea typeface="+mj-ea"/>
          <a:cs typeface="+mj-cs"/>
        </a:defRPr>
      </a:lvl1pPr>
    </p:titleStyle>
    <p:bodyStyle>
      <a:lvl1pPr marL="228600" indent="-228600" algn="l" defTabSz="914400" rtl="0" eaLnBrk="1" latinLnBrk="0" hangingPunct="1">
        <a:lnSpc>
          <a:spcPct val="130000"/>
        </a:lnSpc>
        <a:spcBef>
          <a:spcPts val="1000"/>
        </a:spcBef>
        <a:buFont typeface="Neue Haas Grotesk Text Pro" panose="020B0504020202020204" pitchFamily="34" charset="0"/>
        <a:buChar char="-"/>
        <a:defRPr sz="1800" kern="1200">
          <a:solidFill>
            <a:schemeClr val="tx1"/>
          </a:solidFill>
          <a:latin typeface="+mn-lt"/>
          <a:ea typeface="+mn-ea"/>
          <a:cs typeface="+mn-cs"/>
        </a:defRPr>
      </a:lvl1pPr>
      <a:lvl2pPr marL="502920" indent="-228600" algn="l" defTabSz="914400" rtl="0" eaLnBrk="1" latinLnBrk="0" hangingPunct="1">
        <a:lnSpc>
          <a:spcPct val="130000"/>
        </a:lnSpc>
        <a:spcBef>
          <a:spcPts val="500"/>
        </a:spcBef>
        <a:buFont typeface="Neue Haas Grotesk Text Pro" panose="020B05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30000"/>
        </a:lnSpc>
        <a:spcBef>
          <a:spcPts val="500"/>
        </a:spcBef>
        <a:buFont typeface="Neue Haas Grotesk Text Pro" panose="020B0504020202020204" pitchFamily="34" charset="0"/>
        <a:buChar char="-"/>
        <a:defRPr sz="1600" kern="1200">
          <a:solidFill>
            <a:schemeClr val="tx1"/>
          </a:solidFill>
          <a:latin typeface="+mn-lt"/>
          <a:ea typeface="+mn-ea"/>
          <a:cs typeface="+mn-cs"/>
        </a:defRPr>
      </a:lvl3pPr>
      <a:lvl4pPr marL="1005840" indent="-228600" algn="l" defTabSz="914400" rtl="0" eaLnBrk="1" latinLnBrk="0" hangingPunct="1">
        <a:lnSpc>
          <a:spcPct val="130000"/>
        </a:lnSpc>
        <a:spcBef>
          <a:spcPts val="500"/>
        </a:spcBef>
        <a:buFont typeface="Neue Haas Grotesk Text Pro" panose="020B0504020202020204" pitchFamily="34" charset="0"/>
        <a:buChar char="-"/>
        <a:defRPr sz="1400" kern="1200">
          <a:solidFill>
            <a:schemeClr val="tx1"/>
          </a:solidFill>
          <a:latin typeface="+mn-lt"/>
          <a:ea typeface="+mn-ea"/>
          <a:cs typeface="+mn-cs"/>
        </a:defRPr>
      </a:lvl4pPr>
      <a:lvl5pPr marL="1280160" indent="-228600" algn="l" defTabSz="914400" rtl="0" eaLnBrk="1" latinLnBrk="0" hangingPunct="1">
        <a:lnSpc>
          <a:spcPct val="130000"/>
        </a:lnSpc>
        <a:spcBef>
          <a:spcPts val="500"/>
        </a:spcBef>
        <a:buFont typeface="Neue Haas Grotesk Text Pro" panose="020B05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youtube.com/watch?v=Ey4zFttyy2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3" name="Rectangle 8">
            <a:extLst>
              <a:ext uri="{FF2B5EF4-FFF2-40B4-BE49-F238E27FC236}">
                <a16:creationId xmlns:a16="http://schemas.microsoft.com/office/drawing/2014/main" id="{0B243D86-12F0-453D-A6EB-74BDD22692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5BF3F081-851B-FA88-12B8-5D11DC351B55}"/>
              </a:ext>
            </a:extLst>
          </p:cNvPr>
          <p:cNvSpPr>
            <a:spLocks noGrp="1"/>
          </p:cNvSpPr>
          <p:nvPr>
            <p:ph type="ctrTitle"/>
          </p:nvPr>
        </p:nvSpPr>
        <p:spPr>
          <a:xfrm>
            <a:off x="1052146" y="3537611"/>
            <a:ext cx="9958754" cy="1034383"/>
          </a:xfrm>
        </p:spPr>
        <p:txBody>
          <a:bodyPr anchor="t">
            <a:normAutofit fontScale="90000"/>
          </a:bodyPr>
          <a:lstStyle/>
          <a:p>
            <a:pPr algn="ctr"/>
            <a:r>
              <a:rPr lang="es-ES" sz="3800">
                <a:latin typeface="Arial" panose="020B0604020202020204" pitchFamily="34" charset="0"/>
                <a:cs typeface="Arial" panose="020B0604020202020204" pitchFamily="34" charset="0"/>
              </a:rPr>
              <a:t>CÓMO FOMENTAR LA COMUNICACIÓN CON NUESTROS HIJOS</a:t>
            </a:r>
            <a:endParaRPr lang="es-ES" sz="3800" dirty="0">
              <a:latin typeface="Arial" panose="020B0604020202020204" pitchFamily="34" charset="0"/>
              <a:cs typeface="Arial" panose="020B0604020202020204" pitchFamily="34" charset="0"/>
            </a:endParaRPr>
          </a:p>
        </p:txBody>
      </p:sp>
      <p:sp>
        <p:nvSpPr>
          <p:cNvPr id="3" name="Subtítulo 2">
            <a:extLst>
              <a:ext uri="{FF2B5EF4-FFF2-40B4-BE49-F238E27FC236}">
                <a16:creationId xmlns:a16="http://schemas.microsoft.com/office/drawing/2014/main" id="{8FEE665E-B54C-A02A-A4A7-DFE756A6F4B8}"/>
              </a:ext>
            </a:extLst>
          </p:cNvPr>
          <p:cNvSpPr>
            <a:spLocks noGrp="1"/>
          </p:cNvSpPr>
          <p:nvPr>
            <p:ph type="subTitle" idx="1"/>
          </p:nvPr>
        </p:nvSpPr>
        <p:spPr>
          <a:xfrm>
            <a:off x="1097280" y="5261316"/>
            <a:ext cx="10591306" cy="1125415"/>
          </a:xfrm>
        </p:spPr>
        <p:txBody>
          <a:bodyPr anchor="b">
            <a:normAutofit/>
          </a:bodyPr>
          <a:lstStyle/>
          <a:p>
            <a:pPr>
              <a:lnSpc>
                <a:spcPct val="110000"/>
              </a:lnSpc>
            </a:pPr>
            <a:r>
              <a:rPr lang="es-ES" sz="1300">
                <a:latin typeface="Arial" panose="020B0604020202020204" pitchFamily="34" charset="0"/>
                <a:cs typeface="Arial" panose="020B0604020202020204" pitchFamily="34" charset="0"/>
              </a:rPr>
              <a:t>CEIP MODESTO LAFUENTE</a:t>
            </a:r>
          </a:p>
          <a:p>
            <a:pPr>
              <a:lnSpc>
                <a:spcPct val="110000"/>
              </a:lnSpc>
            </a:pPr>
            <a:r>
              <a:rPr lang="es-ES" sz="1300">
                <a:latin typeface="Arial" panose="020B0604020202020204" pitchFamily="34" charset="0"/>
                <a:cs typeface="Arial" panose="020B0604020202020204" pitchFamily="34" charset="0"/>
              </a:rPr>
              <a:t>EOEP DE PALENCIA</a:t>
            </a:r>
          </a:p>
          <a:p>
            <a:pPr>
              <a:lnSpc>
                <a:spcPct val="110000"/>
              </a:lnSpc>
            </a:pPr>
            <a:r>
              <a:rPr lang="es-ES" sz="1300">
                <a:latin typeface="Arial" panose="020B0604020202020204" pitchFamily="34" charset="0"/>
                <a:cs typeface="Arial" panose="020B0604020202020204" pitchFamily="34" charset="0"/>
              </a:rPr>
              <a:t>CURSO 2025/26</a:t>
            </a:r>
            <a:endParaRPr lang="es-ES" sz="1300" dirty="0">
              <a:latin typeface="Arial" panose="020B0604020202020204" pitchFamily="34" charset="0"/>
              <a:cs typeface="Arial" panose="020B0604020202020204" pitchFamily="34" charset="0"/>
            </a:endParaRPr>
          </a:p>
        </p:txBody>
      </p:sp>
      <p:pic>
        <p:nvPicPr>
          <p:cNvPr id="14" name="Picture 3">
            <a:extLst>
              <a:ext uri="{FF2B5EF4-FFF2-40B4-BE49-F238E27FC236}">
                <a16:creationId xmlns:a16="http://schemas.microsoft.com/office/drawing/2014/main" id="{31CE2727-23FF-C083-1CB5-F30D2325B13A}"/>
              </a:ext>
            </a:extLst>
          </p:cNvPr>
          <p:cNvPicPr>
            <a:picLocks noChangeAspect="1"/>
          </p:cNvPicPr>
          <p:nvPr/>
        </p:nvPicPr>
        <p:blipFill>
          <a:blip r:embed="rId2">
            <a:alphaModFix/>
          </a:blip>
          <a:srcRect t="51604" b="13596"/>
          <a:stretch>
            <a:fillRect/>
          </a:stretch>
        </p:blipFill>
        <p:spPr>
          <a:xfrm>
            <a:off x="20" y="-32761"/>
            <a:ext cx="12191979" cy="2938188"/>
          </a:xfrm>
          <a:prstGeom prst="rect">
            <a:avLst/>
          </a:prstGeom>
        </p:spPr>
      </p:pic>
      <p:cxnSp>
        <p:nvCxnSpPr>
          <p:cNvPr id="15" name="Straight Connector 10">
            <a:extLst>
              <a:ext uri="{FF2B5EF4-FFF2-40B4-BE49-F238E27FC236}">
                <a16:creationId xmlns:a16="http://schemas.microsoft.com/office/drawing/2014/main" id="{B0AA360F-DECB-4836-8FB6-22C4BC3FB02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3537612"/>
            <a:ext cx="804195" cy="0"/>
          </a:xfrm>
          <a:prstGeom prst="line">
            <a:avLst/>
          </a:prstGeom>
          <a:ln w="857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29861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27F154-EF74-0665-5F6C-A872AED38FF5}"/>
              </a:ext>
            </a:extLst>
          </p:cNvPr>
          <p:cNvSpPr>
            <a:spLocks noGrp="1"/>
          </p:cNvSpPr>
          <p:nvPr>
            <p:ph type="title"/>
          </p:nvPr>
        </p:nvSpPr>
        <p:spPr/>
        <p:txBody>
          <a:bodyPr/>
          <a:lstStyle/>
          <a:p>
            <a:r>
              <a:rPr lang="es-ES" dirty="0">
                <a:latin typeface="Arial" panose="020B0604020202020204" pitchFamily="34" charset="0"/>
                <a:cs typeface="Arial" panose="020B0604020202020204" pitchFamily="34" charset="0"/>
              </a:rPr>
              <a:t>Lo primero y fundamental:</a:t>
            </a:r>
          </a:p>
        </p:txBody>
      </p:sp>
      <p:sp>
        <p:nvSpPr>
          <p:cNvPr id="4" name="Rectangle 1">
            <a:extLst>
              <a:ext uri="{FF2B5EF4-FFF2-40B4-BE49-F238E27FC236}">
                <a16:creationId xmlns:a16="http://schemas.microsoft.com/office/drawing/2014/main" id="{E1186114-9387-09E4-42F3-10FD19235BC4}"/>
              </a:ext>
            </a:extLst>
          </p:cNvPr>
          <p:cNvSpPr>
            <a:spLocks noGrp="1" noChangeArrowheads="1"/>
          </p:cNvSpPr>
          <p:nvPr>
            <p:ph idx="1"/>
          </p:nvPr>
        </p:nvSpPr>
        <p:spPr bwMode="auto">
          <a:xfrm>
            <a:off x="196948" y="2028037"/>
            <a:ext cx="11774658" cy="4678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s-ES" sz="2800" b="1" i="0" u="none" strike="noStrike" cap="none" normalizeH="0" baseline="0" dirty="0">
                <a:ln>
                  <a:noFill/>
                </a:ln>
                <a:effectLst/>
                <a:cs typeface="Arial" panose="020B0604020202020204" pitchFamily="34" charset="0"/>
              </a:rPr>
              <a:t>Dedicar momentos compartidos cada día: tiempo de calidad y presencia. Esto:</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ES" altLang="es-ES" sz="2800" b="1" i="0" u="none" strike="noStrike" cap="none" normalizeH="0" baseline="0" dirty="0">
              <a:ln>
                <a:noFill/>
              </a:ln>
              <a:effectLst/>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ES" altLang="es-ES" sz="2800" b="0" i="0" u="none" strike="noStrike" cap="none" normalizeH="0" baseline="0" dirty="0">
                <a:ln>
                  <a:noFill/>
                </a:ln>
                <a:effectLst/>
                <a:cs typeface="Arial" panose="020B0604020202020204" pitchFamily="34" charset="0"/>
              </a:rPr>
              <a:t>Significa jugar con ellos, hablar con ellos...</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ES" altLang="es-ES" sz="2800" b="0" i="0" u="none" strike="noStrike" cap="none" normalizeH="0" baseline="0" dirty="0">
                <a:ln>
                  <a:noFill/>
                </a:ln>
                <a:effectLst/>
                <a:cs typeface="Arial" panose="020B0604020202020204" pitchFamily="34" charset="0"/>
              </a:rPr>
              <a:t>Significa dejar el móvil.</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ES" altLang="es-ES" sz="2800" b="0" i="0" u="none" strike="noStrike" cap="none" normalizeH="0" baseline="0" dirty="0">
                <a:ln>
                  <a:noFill/>
                </a:ln>
                <a:effectLst/>
                <a:cs typeface="Arial" panose="020B0604020202020204" pitchFamily="34" charset="0"/>
              </a:rPr>
              <a:t>Significa pararlo todo y darles nuestra presencia, nuestra escucha, nuestra atención.</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ES" altLang="es-ES" sz="2800" b="0" i="0" u="none" strike="noStrike" cap="none" normalizeH="0" baseline="0" dirty="0">
                <a:ln>
                  <a:noFill/>
                </a:ln>
                <a:effectLst/>
                <a:cs typeface="Arial" panose="020B0604020202020204" pitchFamily="34" charset="0"/>
              </a:rPr>
              <a:t>Significa disfrutar del momento y no tener prisa.</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ES" altLang="es-ES" sz="2800" b="0" i="0" u="none" strike="noStrike" cap="none" normalizeH="0" baseline="0" dirty="0">
                <a:ln>
                  <a:noFill/>
                </a:ln>
                <a:effectLst/>
                <a:cs typeface="Arial" panose="020B0604020202020204" pitchFamily="34" charset="0"/>
              </a:rPr>
              <a:t>Significa poder poner en marcha estrategias que ayudarán que nuestra comunicación sea más eficaz, cercana y respetuosa.</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E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1192478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58C36B-0FE1-3CEF-BD26-F6DD5352ECC7}"/>
              </a:ext>
            </a:extLst>
          </p:cNvPr>
          <p:cNvSpPr>
            <a:spLocks noGrp="1"/>
          </p:cNvSpPr>
          <p:nvPr>
            <p:ph type="title"/>
          </p:nvPr>
        </p:nvSpPr>
        <p:spPr/>
        <p:txBody>
          <a:bodyPr/>
          <a:lstStyle/>
          <a:p>
            <a:pPr algn="just"/>
            <a:r>
              <a:rPr lang="es-ES" dirty="0"/>
              <a:t>Sin prisas, dando tiempo, siendo pacientes…</a:t>
            </a:r>
          </a:p>
        </p:txBody>
      </p:sp>
      <p:sp>
        <p:nvSpPr>
          <p:cNvPr id="3" name="Marcador de contenido 2">
            <a:extLst>
              <a:ext uri="{FF2B5EF4-FFF2-40B4-BE49-F238E27FC236}">
                <a16:creationId xmlns:a16="http://schemas.microsoft.com/office/drawing/2014/main" id="{188AD98B-1420-87EC-E70C-52D8833CE67E}"/>
              </a:ext>
            </a:extLst>
          </p:cNvPr>
          <p:cNvSpPr>
            <a:spLocks noGrp="1"/>
          </p:cNvSpPr>
          <p:nvPr>
            <p:ph idx="1"/>
          </p:nvPr>
        </p:nvSpPr>
        <p:spPr>
          <a:xfrm>
            <a:off x="562707" y="2743200"/>
            <a:ext cx="11183815" cy="3543300"/>
          </a:xfrm>
        </p:spPr>
        <p:txBody>
          <a:bodyPr>
            <a:normAutofit/>
          </a:bodyPr>
          <a:lstStyle/>
          <a:p>
            <a:pPr marL="0" indent="0" algn="just">
              <a:buNone/>
            </a:pPr>
            <a:r>
              <a:rPr lang="es-ES" sz="3200" dirty="0">
                <a:latin typeface="Arial" panose="020B0604020202020204" pitchFamily="34" charset="0"/>
                <a:cs typeface="Arial" panose="020B0604020202020204" pitchFamily="34" charset="0"/>
              </a:rPr>
              <a:t>La espera, el silencio, la dedicación de vuestra atención a ellos en exclusiva en algunos momentos, el respeto de turnos en la conversación… son aspectos claves para abrir las puertas de la comunicación con los hijos, tengan la edad que tengan estos.</a:t>
            </a:r>
          </a:p>
        </p:txBody>
      </p:sp>
    </p:spTree>
    <p:extLst>
      <p:ext uri="{BB962C8B-B14F-4D97-AF65-F5344CB8AC3E}">
        <p14:creationId xmlns:p14="http://schemas.microsoft.com/office/powerpoint/2010/main" val="19041758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21BAE7-4BBD-47B5-3A79-FE31E47FEE60}"/>
              </a:ext>
            </a:extLst>
          </p:cNvPr>
          <p:cNvSpPr>
            <a:spLocks noGrp="1"/>
          </p:cNvSpPr>
          <p:nvPr>
            <p:ph type="title"/>
          </p:nvPr>
        </p:nvSpPr>
        <p:spPr>
          <a:xfrm>
            <a:off x="1088136" y="1090245"/>
            <a:ext cx="9922764" cy="783131"/>
          </a:xfrm>
        </p:spPr>
        <p:txBody>
          <a:bodyPr>
            <a:normAutofit fontScale="90000"/>
          </a:bodyPr>
          <a:lstStyle/>
          <a:p>
            <a:r>
              <a:rPr lang="es-ES" sz="2800" dirty="0"/>
              <a:t>Cómo usar los elementos de la comunicación con nuestros hijos e hijas</a:t>
            </a:r>
          </a:p>
        </p:txBody>
      </p:sp>
      <p:sp>
        <p:nvSpPr>
          <p:cNvPr id="3" name="Marcador de contenido 2">
            <a:extLst>
              <a:ext uri="{FF2B5EF4-FFF2-40B4-BE49-F238E27FC236}">
                <a16:creationId xmlns:a16="http://schemas.microsoft.com/office/drawing/2014/main" id="{9BB0B570-6C2E-549E-459C-39286E8DB537}"/>
              </a:ext>
            </a:extLst>
          </p:cNvPr>
          <p:cNvSpPr>
            <a:spLocks noGrp="1"/>
          </p:cNvSpPr>
          <p:nvPr>
            <p:ph idx="1"/>
          </p:nvPr>
        </p:nvSpPr>
        <p:spPr>
          <a:xfrm>
            <a:off x="1088136" y="1797291"/>
            <a:ext cx="9922764" cy="4489209"/>
          </a:xfrm>
        </p:spPr>
        <p:txBody>
          <a:bodyPr vert="horz" lIns="91440" tIns="45720" rIns="91440" bIns="45720" rtlCol="0" anchor="t">
            <a:normAutofit/>
          </a:bodyPr>
          <a:lstStyle/>
          <a:p>
            <a:pPr marL="0" indent="0">
              <a:buNone/>
            </a:pPr>
            <a:r>
              <a:rPr lang="es-ES" sz="2400" dirty="0">
                <a:solidFill>
                  <a:srgbClr val="FF0000"/>
                </a:solidFill>
              </a:rPr>
              <a:t>    EMISOR                        </a:t>
            </a:r>
            <a:r>
              <a:rPr lang="es-ES" sz="2400" dirty="0">
                <a:solidFill>
                  <a:srgbClr val="00B050"/>
                </a:solidFill>
              </a:rPr>
              <a:t>MENSAJE</a:t>
            </a:r>
            <a:r>
              <a:rPr lang="es-ES" sz="2400" dirty="0">
                <a:solidFill>
                  <a:srgbClr val="FF0000"/>
                </a:solidFill>
              </a:rPr>
              <a:t>                             RECEPTOR</a:t>
            </a:r>
            <a:endParaRPr lang="es-ES">
              <a:solidFill>
                <a:srgbClr val="000000"/>
              </a:solidFill>
            </a:endParaRPr>
          </a:p>
          <a:p>
            <a:pPr marL="0" indent="0">
              <a:buNone/>
            </a:pPr>
            <a:r>
              <a:rPr lang="es-ES" dirty="0"/>
              <a:t>¿Qué podemos controlar?</a:t>
            </a:r>
          </a:p>
          <a:p>
            <a:pPr marL="0" indent="0">
              <a:buNone/>
            </a:pPr>
            <a:r>
              <a:rPr lang="es-ES" dirty="0">
                <a:solidFill>
                  <a:srgbClr val="FF0000"/>
                </a:solidFill>
              </a:rPr>
              <a:t>Código. Signos y símbolos orales o escritos.</a:t>
            </a:r>
          </a:p>
          <a:p>
            <a:pPr marL="0" indent="0">
              <a:buNone/>
            </a:pPr>
            <a:r>
              <a:rPr lang="es-ES" dirty="0">
                <a:solidFill>
                  <a:srgbClr val="FF0000"/>
                </a:solidFill>
              </a:rPr>
              <a:t>Ruido o interferencias que interrumpen el mensaje.</a:t>
            </a:r>
          </a:p>
          <a:p>
            <a:pPr marL="0" indent="0">
              <a:buNone/>
            </a:pPr>
            <a:r>
              <a:rPr lang="es-ES" dirty="0">
                <a:solidFill>
                  <a:srgbClr val="FF0000"/>
                </a:solidFill>
              </a:rPr>
              <a:t>Canal: medio por el que se transmite el mensaje</a:t>
            </a:r>
          </a:p>
          <a:p>
            <a:pPr marL="0" indent="0">
              <a:buNone/>
            </a:pPr>
            <a:r>
              <a:rPr lang="es-ES" dirty="0">
                <a:solidFill>
                  <a:srgbClr val="FF0000"/>
                </a:solidFill>
              </a:rPr>
              <a:t>Contexto: hay contextos adecuados y otros que no favorecen.</a:t>
            </a:r>
          </a:p>
          <a:p>
            <a:pPr marL="0" indent="0">
              <a:buNone/>
            </a:pPr>
            <a:r>
              <a:rPr lang="es-ES" dirty="0">
                <a:solidFill>
                  <a:srgbClr val="FF0000"/>
                </a:solidFill>
              </a:rPr>
              <a:t>Retroalimentación o </a:t>
            </a:r>
            <a:r>
              <a:rPr lang="es-ES" dirty="0" err="1">
                <a:solidFill>
                  <a:srgbClr val="FF0000"/>
                </a:solidFill>
              </a:rPr>
              <a:t>feed</a:t>
            </a:r>
            <a:r>
              <a:rPr lang="es-ES" dirty="0">
                <a:solidFill>
                  <a:srgbClr val="FF0000"/>
                </a:solidFill>
              </a:rPr>
              <a:t> back: qué nos devuelve, ¿lo ha entendido?</a:t>
            </a:r>
          </a:p>
        </p:txBody>
      </p:sp>
    </p:spTree>
    <p:extLst>
      <p:ext uri="{BB962C8B-B14F-4D97-AF65-F5344CB8AC3E}">
        <p14:creationId xmlns:p14="http://schemas.microsoft.com/office/powerpoint/2010/main" val="32897634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B0423A-D353-441F-B9A3-7EA099BACC62}"/>
              </a:ext>
            </a:extLst>
          </p:cNvPr>
          <p:cNvSpPr>
            <a:spLocks noGrp="1"/>
          </p:cNvSpPr>
          <p:nvPr>
            <p:ph type="title"/>
          </p:nvPr>
        </p:nvSpPr>
        <p:spPr/>
        <p:txBody>
          <a:bodyPr/>
          <a:lstStyle/>
          <a:p>
            <a:r>
              <a:rPr lang="es-ES" dirty="0"/>
              <a:t>Un troll en la comunicación!</a:t>
            </a:r>
          </a:p>
        </p:txBody>
      </p:sp>
      <p:sp>
        <p:nvSpPr>
          <p:cNvPr id="3" name="Marcador de contenido 2">
            <a:extLst>
              <a:ext uri="{FF2B5EF4-FFF2-40B4-BE49-F238E27FC236}">
                <a16:creationId xmlns:a16="http://schemas.microsoft.com/office/drawing/2014/main" id="{39F5EA5C-E111-2D81-C84C-719930196759}"/>
              </a:ext>
            </a:extLst>
          </p:cNvPr>
          <p:cNvSpPr>
            <a:spLocks noGrp="1"/>
          </p:cNvSpPr>
          <p:nvPr>
            <p:ph idx="1"/>
          </p:nvPr>
        </p:nvSpPr>
        <p:spPr/>
        <p:txBody>
          <a:bodyPr vert="horz" lIns="91440" tIns="45720" rIns="91440" bIns="45720" rtlCol="0" anchor="t">
            <a:normAutofit/>
          </a:bodyPr>
          <a:lstStyle/>
          <a:p>
            <a:pPr marL="0" indent="0">
              <a:buNone/>
            </a:pPr>
            <a:endParaRPr lang="es-ES" dirty="0"/>
          </a:p>
          <a:p>
            <a:pPr marL="0" indent="0">
              <a:buNone/>
            </a:pPr>
            <a:r>
              <a:rPr lang="es-ES" sz="2800" dirty="0"/>
              <a:t> La Autoconsciencia</a:t>
            </a:r>
          </a:p>
        </p:txBody>
      </p:sp>
    </p:spTree>
    <p:extLst>
      <p:ext uri="{BB962C8B-B14F-4D97-AF65-F5344CB8AC3E}">
        <p14:creationId xmlns:p14="http://schemas.microsoft.com/office/powerpoint/2010/main" val="28645888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1142D3F-59A2-B589-252D-8686CD6B0FD2}"/>
              </a:ext>
            </a:extLst>
          </p:cNvPr>
          <p:cNvSpPr>
            <a:spLocks noGrp="1"/>
          </p:cNvSpPr>
          <p:nvPr>
            <p:ph type="title"/>
          </p:nvPr>
        </p:nvSpPr>
        <p:spPr/>
        <p:txBody>
          <a:bodyPr/>
          <a:lstStyle/>
          <a:p>
            <a:r>
              <a:rPr lang="es-ES" dirty="0"/>
              <a:t>Algunas estrategias ayudan:</a:t>
            </a:r>
          </a:p>
        </p:txBody>
      </p:sp>
      <p:sp>
        <p:nvSpPr>
          <p:cNvPr id="3" name="Marcador de contenido 2">
            <a:extLst>
              <a:ext uri="{FF2B5EF4-FFF2-40B4-BE49-F238E27FC236}">
                <a16:creationId xmlns:a16="http://schemas.microsoft.com/office/drawing/2014/main" id="{29E40A3F-76EB-5F91-035D-754549EEBE7E}"/>
              </a:ext>
            </a:extLst>
          </p:cNvPr>
          <p:cNvSpPr>
            <a:spLocks noGrp="1"/>
          </p:cNvSpPr>
          <p:nvPr>
            <p:ph idx="1"/>
          </p:nvPr>
        </p:nvSpPr>
        <p:spPr>
          <a:xfrm>
            <a:off x="1088136" y="1997612"/>
            <a:ext cx="9922764" cy="4288888"/>
          </a:xfrm>
        </p:spPr>
        <p:txBody>
          <a:bodyPr/>
          <a:lstStyle/>
          <a:p>
            <a:pPr>
              <a:buFontTx/>
              <a:buChar char="-"/>
            </a:pPr>
            <a:r>
              <a:rPr lang="es-ES" dirty="0"/>
              <a:t>Escucha activa</a:t>
            </a:r>
          </a:p>
          <a:p>
            <a:pPr>
              <a:buFontTx/>
              <a:buChar char="-"/>
            </a:pPr>
            <a:r>
              <a:rPr lang="es-ES" dirty="0"/>
              <a:t>Mensajes yo</a:t>
            </a:r>
          </a:p>
          <a:p>
            <a:pPr>
              <a:buFontTx/>
              <a:buChar char="-"/>
            </a:pPr>
            <a:r>
              <a:rPr lang="es-ES" dirty="0"/>
              <a:t>Leer los sentimientos que hay detrás de las palabras</a:t>
            </a:r>
          </a:p>
          <a:p>
            <a:pPr>
              <a:buFontTx/>
              <a:buChar char="-"/>
            </a:pPr>
            <a:r>
              <a:rPr lang="es-ES" dirty="0"/>
              <a:t>Cuidar el tono de voz y la comunicación no verbal (ha de ser congruente con el mensaje verbal)</a:t>
            </a:r>
          </a:p>
          <a:p>
            <a:pPr>
              <a:buFontTx/>
              <a:buChar char="-"/>
            </a:pPr>
            <a:r>
              <a:rPr lang="es-ES" dirty="0"/>
              <a:t>No inundar a preguntas y evitar los “sermones”</a:t>
            </a:r>
          </a:p>
          <a:p>
            <a:pPr>
              <a:buFontTx/>
              <a:buChar char="-"/>
            </a:pPr>
            <a:r>
              <a:rPr lang="es-ES" dirty="0"/>
              <a:t>Claridad y sinceridad, ante todo. También respeto a sus opiniones, ideas…</a:t>
            </a:r>
          </a:p>
          <a:p>
            <a:pPr>
              <a:buFontTx/>
              <a:buChar char="-"/>
            </a:pPr>
            <a:r>
              <a:rPr lang="es-ES" dirty="0"/>
              <a:t>Límites y normas claras y su porqué</a:t>
            </a:r>
          </a:p>
          <a:p>
            <a:pPr>
              <a:buFontTx/>
              <a:buChar char="-"/>
            </a:pPr>
            <a:r>
              <a:rPr lang="es-ES" dirty="0"/>
              <a:t>Demostrar interés y curiosidad por las cosas que a ellos les interesan</a:t>
            </a:r>
          </a:p>
          <a:p>
            <a:pPr>
              <a:buFontTx/>
              <a:buChar char="-"/>
            </a:pPr>
            <a:endParaRPr lang="es-ES" dirty="0"/>
          </a:p>
          <a:p>
            <a:pPr>
              <a:buFontTx/>
              <a:buChar char="-"/>
            </a:pPr>
            <a:endParaRPr lang="es-ES" dirty="0"/>
          </a:p>
        </p:txBody>
      </p:sp>
    </p:spTree>
    <p:extLst>
      <p:ext uri="{BB962C8B-B14F-4D97-AF65-F5344CB8AC3E}">
        <p14:creationId xmlns:p14="http://schemas.microsoft.com/office/powerpoint/2010/main" val="37638113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8EC1BB-0608-F1C9-553D-10EC1B18485E}"/>
              </a:ext>
            </a:extLst>
          </p:cNvPr>
          <p:cNvSpPr>
            <a:spLocks noGrp="1"/>
          </p:cNvSpPr>
          <p:nvPr>
            <p:ph type="title"/>
          </p:nvPr>
        </p:nvSpPr>
        <p:spPr/>
        <p:txBody>
          <a:bodyPr>
            <a:normAutofit/>
          </a:bodyPr>
          <a:lstStyle/>
          <a:p>
            <a:r>
              <a:rPr lang="es-ES" sz="2800" dirty="0"/>
              <a:t>NUNCA HAY QUE OLVIDAR QUE:</a:t>
            </a:r>
          </a:p>
        </p:txBody>
      </p:sp>
      <p:sp>
        <p:nvSpPr>
          <p:cNvPr id="3" name="Marcador de contenido 2">
            <a:extLst>
              <a:ext uri="{FF2B5EF4-FFF2-40B4-BE49-F238E27FC236}">
                <a16:creationId xmlns:a16="http://schemas.microsoft.com/office/drawing/2014/main" id="{FF8654BC-7E42-C0C2-53CE-02EBF90D6BBF}"/>
              </a:ext>
            </a:extLst>
          </p:cNvPr>
          <p:cNvSpPr>
            <a:spLocks noGrp="1"/>
          </p:cNvSpPr>
          <p:nvPr>
            <p:ph idx="1"/>
          </p:nvPr>
        </p:nvSpPr>
        <p:spPr/>
        <p:txBody>
          <a:bodyPr vert="horz" lIns="91440" tIns="45720" rIns="91440" bIns="45720" rtlCol="0" anchor="t">
            <a:normAutofit/>
          </a:bodyPr>
          <a:lstStyle/>
          <a:p>
            <a:pPr marL="0" indent="0">
              <a:buNone/>
            </a:pPr>
            <a:endParaRPr lang="es-ES" b="1" dirty="0"/>
          </a:p>
          <a:p>
            <a:r>
              <a:rPr lang="es-ES" sz="2400" b="1" dirty="0"/>
              <a:t>" NO EXISTE LA </a:t>
            </a:r>
            <a:r>
              <a:rPr lang="es-ES" sz="3200" b="1" dirty="0"/>
              <a:t>NO</a:t>
            </a:r>
            <a:r>
              <a:rPr lang="es-ES" sz="2400" b="1" dirty="0"/>
              <a:t> COMUNICACIÓN"</a:t>
            </a:r>
          </a:p>
          <a:p>
            <a:endParaRPr lang="es-ES" b="1" dirty="0"/>
          </a:p>
          <a:p>
            <a:r>
              <a:rPr lang="es-ES" b="1" dirty="0"/>
              <a:t>Aunque los niños no tengan lenguaje, detectan cualquier signo, estado de ánimo o intención comunicativa de los padres.</a:t>
            </a:r>
          </a:p>
        </p:txBody>
      </p:sp>
    </p:spTree>
    <p:extLst>
      <p:ext uri="{BB962C8B-B14F-4D97-AF65-F5344CB8AC3E}">
        <p14:creationId xmlns:p14="http://schemas.microsoft.com/office/powerpoint/2010/main" val="26329520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65F971-BF0F-ACA3-405B-28783F6CDBD2}"/>
              </a:ext>
            </a:extLst>
          </p:cNvPr>
          <p:cNvSpPr>
            <a:spLocks noGrp="1"/>
          </p:cNvSpPr>
          <p:nvPr>
            <p:ph type="title"/>
          </p:nvPr>
        </p:nvSpPr>
        <p:spPr/>
        <p:txBody>
          <a:bodyPr/>
          <a:lstStyle/>
          <a:p>
            <a:endParaRPr lang="es-ES" dirty="0"/>
          </a:p>
        </p:txBody>
      </p:sp>
      <p:sp>
        <p:nvSpPr>
          <p:cNvPr id="3" name="Marcador de contenido 2">
            <a:extLst>
              <a:ext uri="{FF2B5EF4-FFF2-40B4-BE49-F238E27FC236}">
                <a16:creationId xmlns:a16="http://schemas.microsoft.com/office/drawing/2014/main" id="{48571569-4218-855E-7600-298ED1D0467D}"/>
              </a:ext>
            </a:extLst>
          </p:cNvPr>
          <p:cNvSpPr>
            <a:spLocks noGrp="1"/>
          </p:cNvSpPr>
          <p:nvPr>
            <p:ph idx="1"/>
          </p:nvPr>
        </p:nvSpPr>
        <p:spPr>
          <a:xfrm>
            <a:off x="1088136" y="1941342"/>
            <a:ext cx="9922764" cy="4345157"/>
          </a:xfrm>
        </p:spPr>
        <p:txBody>
          <a:bodyPr>
            <a:normAutofit/>
          </a:bodyPr>
          <a:lstStyle/>
          <a:p>
            <a:pPr marL="0" indent="0" algn="ctr">
              <a:buNone/>
            </a:pPr>
            <a:r>
              <a:rPr lang="es-ES" sz="4000" b="1" dirty="0">
                <a:latin typeface="Arial" panose="020B0604020202020204" pitchFamily="34" charset="0"/>
                <a:cs typeface="Arial" panose="020B0604020202020204" pitchFamily="34" charset="0"/>
              </a:rPr>
              <a:t>QUERER A NUESTROS HIJOS ES FUNDAMENTAL PARA SU DESARROLLO, PERO NO SUFICIENTE</a:t>
            </a:r>
          </a:p>
          <a:p>
            <a:pPr marL="0" indent="0" algn="ctr">
              <a:buNone/>
            </a:pPr>
            <a:r>
              <a:rPr lang="es-ES" sz="4000" b="1" dirty="0">
                <a:latin typeface="Arial" panose="020B0604020202020204" pitchFamily="34" charset="0"/>
                <a:cs typeface="Arial" panose="020B0604020202020204" pitchFamily="34" charset="0"/>
                <a:hlinkClick r:id="rId2"/>
              </a:rPr>
              <a:t>https://www.youtube.com/watch?v=Ey4zFttyy2M</a:t>
            </a:r>
            <a:endParaRPr lang="es-ES" sz="4000" b="1" dirty="0">
              <a:latin typeface="Arial" panose="020B0604020202020204" pitchFamily="34" charset="0"/>
              <a:cs typeface="Arial" panose="020B0604020202020204" pitchFamily="34" charset="0"/>
            </a:endParaRPr>
          </a:p>
          <a:p>
            <a:pPr marL="0" indent="0" algn="ctr">
              <a:buNone/>
            </a:pPr>
            <a:endParaRPr lang="es-ES" sz="4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89028406"/>
      </p:ext>
    </p:extLst>
  </p:cSld>
  <p:clrMapOvr>
    <a:masterClrMapping/>
  </p:clrMapOvr>
</p:sld>
</file>

<file path=ppt/theme/theme1.xml><?xml version="1.0" encoding="utf-8"?>
<a:theme xmlns:a="http://schemas.openxmlformats.org/drawingml/2006/main" name="BjornVTI">
  <a:themeElements>
    <a:clrScheme name="Bjorn">
      <a:dk1>
        <a:sysClr val="windowText" lastClr="000000"/>
      </a:dk1>
      <a:lt1>
        <a:sysClr val="window" lastClr="FFFFFF"/>
      </a:lt1>
      <a:dk2>
        <a:srgbClr val="252747"/>
      </a:dk2>
      <a:lt2>
        <a:srgbClr val="ECE4E9"/>
      </a:lt2>
      <a:accent1>
        <a:srgbClr val="736EB6"/>
      </a:accent1>
      <a:accent2>
        <a:srgbClr val="AB5991"/>
      </a:accent2>
      <a:accent3>
        <a:srgbClr val="AC9F39"/>
      </a:accent3>
      <a:accent4>
        <a:srgbClr val="756029"/>
      </a:accent4>
      <a:accent5>
        <a:srgbClr val="E87850"/>
      </a:accent5>
      <a:accent6>
        <a:srgbClr val="C6922A"/>
      </a:accent6>
      <a:hlink>
        <a:srgbClr val="736EB6"/>
      </a:hlink>
      <a:folHlink>
        <a:srgbClr val="AB5991"/>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jornVTI" id="{D01443FD-65CF-4AEF-9B9D-4466C96F9785}" vid="{36EF4262-385E-40E6-B073-FB18FD98BF4C}"/>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15EC8EF11F07184D876C70C50740C689" ma:contentTypeVersion="14" ma:contentTypeDescription="Crear nuevo documento." ma:contentTypeScope="" ma:versionID="a2064db69d5f19e4ad7fe3b035593ef8">
  <xsd:schema xmlns:xsd="http://www.w3.org/2001/XMLSchema" xmlns:xs="http://www.w3.org/2001/XMLSchema" xmlns:p="http://schemas.microsoft.com/office/2006/metadata/properties" xmlns:ns2="cf7a2e2c-b0e9-4921-a550-9a2f595ccc36" xmlns:ns3="822adb9b-0beb-4ce3-b5af-456b8460f61a" targetNamespace="http://schemas.microsoft.com/office/2006/metadata/properties" ma:root="true" ma:fieldsID="c427d08192468dc342710cf9483abdc9" ns2:_="" ns3:_="">
    <xsd:import namespace="cf7a2e2c-b0e9-4921-a550-9a2f595ccc36"/>
    <xsd:import namespace="822adb9b-0beb-4ce3-b5af-456b8460f61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lcf76f155ced4ddcb4097134ff3c332f" minOccurs="0"/>
                <xsd:element ref="ns3:TaxCatchAll" minOccurs="0"/>
                <xsd:element ref="ns2:MediaServiceObjectDetectorVersions" minOccurs="0"/>
                <xsd:element ref="ns2:MediaServiceOCR" minOccurs="0"/>
                <xsd:element ref="ns2:MediaServiceGenerationTime" minOccurs="0"/>
                <xsd:element ref="ns2:MediaServiceEventHashCode"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f7a2e2c-b0e9-4921-a550-9a2f595ccc3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3" nillable="true" ma:taxonomy="true" ma:internalName="lcf76f155ced4ddcb4097134ff3c332f" ma:taxonomyFieldName="MediaServiceImageTags" ma:displayName="Etiquetas de imagen" ma:readOnly="false" ma:fieldId="{5cf76f15-5ced-4ddc-b409-7134ff3c332f}" ma:taxonomyMulti="true" ma:sspId="2f81fab6-5715-43b2-96f5-83aa1642311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22adb9b-0beb-4ce3-b5af-456b8460f61a"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0fe77386-ad9a-4a2b-bbdb-c9a1e160df39}" ma:internalName="TaxCatchAll" ma:showField="CatchAllData" ma:web="822adb9b-0beb-4ce3-b5af-456b8460f61a">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Detalles de uso compartido"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cf7a2e2c-b0e9-4921-a550-9a2f595ccc36">
      <Terms xmlns="http://schemas.microsoft.com/office/infopath/2007/PartnerControls"/>
    </lcf76f155ced4ddcb4097134ff3c332f>
    <TaxCatchAll xmlns="822adb9b-0beb-4ce3-b5af-456b8460f61a"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C333F20-1572-4169-87EC-21CC30AC831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f7a2e2c-b0e9-4921-a550-9a2f595ccc36"/>
    <ds:schemaRef ds:uri="822adb9b-0beb-4ce3-b5af-456b8460f61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896EA1C-4C8F-4D2C-A991-F3A269838A7A}">
  <ds:schemaRefs>
    <ds:schemaRef ds:uri="http://purl.org/dc/terms/"/>
    <ds:schemaRef ds:uri="cf7a2e2c-b0e9-4921-a550-9a2f595ccc36"/>
    <ds:schemaRef ds:uri="http://www.w3.org/XML/1998/namespace"/>
    <ds:schemaRef ds:uri="http://purl.org/dc/elements/1.1/"/>
    <ds:schemaRef ds:uri="http://schemas.microsoft.com/office/infopath/2007/PartnerControls"/>
    <ds:schemaRef ds:uri="http://schemas.microsoft.com/office/2006/documentManagement/types"/>
    <ds:schemaRef ds:uri="http://schemas.openxmlformats.org/package/2006/metadata/core-properties"/>
    <ds:schemaRef ds:uri="822adb9b-0beb-4ce3-b5af-456b8460f61a"/>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13CBC513-C522-42A6-8605-ED6DED6F3BF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37</TotalTime>
  <Words>370</Words>
  <Application>Microsoft Macintosh PowerPoint</Application>
  <PresentationFormat>Panorámica</PresentationFormat>
  <Paragraphs>41</Paragraphs>
  <Slides>8</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8</vt:i4>
      </vt:variant>
    </vt:vector>
  </HeadingPairs>
  <TitlesOfParts>
    <vt:vector size="11" baseType="lpstr">
      <vt:lpstr>Arial</vt:lpstr>
      <vt:lpstr>Neue Haas Grotesk Text Pro</vt:lpstr>
      <vt:lpstr>BjornVTI</vt:lpstr>
      <vt:lpstr>CÓMO FOMENTAR LA COMUNICACIÓN CON NUESTROS HIJOS</vt:lpstr>
      <vt:lpstr>Lo primero y fundamental:</vt:lpstr>
      <vt:lpstr>Sin prisas, dando tiempo, siendo pacientes…</vt:lpstr>
      <vt:lpstr>Cómo usar los elementos de la comunicación con nuestros hijos e hijas</vt:lpstr>
      <vt:lpstr>Un troll en la comunicación!</vt:lpstr>
      <vt:lpstr>Algunas estrategias ayudan:</vt:lpstr>
      <vt:lpstr>NUNCA HAY QUE OLVIDAR QUE:</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CARMEN P. RUIZ DIEZ</dc:creator>
  <cp:lastModifiedBy>CARMEN P. RUIZ DIEZ</cp:lastModifiedBy>
  <cp:revision>124</cp:revision>
  <dcterms:created xsi:type="dcterms:W3CDTF">2025-11-09T17:49:21Z</dcterms:created>
  <dcterms:modified xsi:type="dcterms:W3CDTF">2025-11-26T06:00:24Z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0x01010015EC8EF11F07184D876C70C50740C689</vt:lpwstr>
  </property>
  <property fmtid="{D5CDD505-2E9C-101B-9397-08002B2CF9AE}" pid="3" name="MediaServiceImageTags">
    <vt:lpwstr/>
  </property>
</Properties>
</file>